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13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5791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25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6589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00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03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634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70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314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167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81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11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7BBB3-A91A-4E12-B709-A28D857B94AD}" type="datetimeFigureOut">
              <a:rPr lang="ko-KR" altLang="en-US" smtClean="0"/>
              <a:t>2016-09-02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53FC3-0349-473C-A564-2F6D224C43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70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9442"/>
            <a:ext cx="9144793" cy="68768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47333" y="245534"/>
            <a:ext cx="81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4956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9442"/>
            <a:ext cx="9144793" cy="68768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47333" y="245534"/>
            <a:ext cx="81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369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9442"/>
            <a:ext cx="9144793" cy="68768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47333" y="245534"/>
            <a:ext cx="81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3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6985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9442"/>
            <a:ext cx="9144793" cy="68768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47333" y="245534"/>
            <a:ext cx="81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4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56637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9442"/>
            <a:ext cx="9144793" cy="68768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47333" y="245534"/>
            <a:ext cx="81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5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31187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5</Words>
  <Application>Microsoft Office PowerPoint</Application>
  <PresentationFormat>화면 슬라이드 쇼(4:3)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최은주</dc:creator>
  <cp:lastModifiedBy>최은주</cp:lastModifiedBy>
  <cp:revision>5</cp:revision>
  <dcterms:created xsi:type="dcterms:W3CDTF">2016-08-29T09:12:19Z</dcterms:created>
  <dcterms:modified xsi:type="dcterms:W3CDTF">2016-09-02T02:06:56Z</dcterms:modified>
</cp:coreProperties>
</file>